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1"/>
  </p:notesMasterIdLst>
  <p:handoutMasterIdLst>
    <p:handoutMasterId r:id="rId12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0080625" cy="567055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283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9DF248-DF3E-43AF-9B21-1D200986BE5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89D31C-70FA-4F7C-BEA5-6C36FFA412EC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DF7D16-7022-4E7C-8EC0-E2ABFB9A3666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2651DF-B108-4EF0-BDE5-37C67A78B433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088587B-1968-4F67-A94A-CFE8420B97F3}" type="slidenum">
              <a:t>‹#›</a:t>
            </a:fld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817827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AA16B9-3BA0-48DE-8023-8B6FCC999A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9998" y="899998"/>
            <a:ext cx="6119996" cy="34416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D813FA-483B-40E3-A1A6-7F16B81EAF9C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19998" y="4679999"/>
            <a:ext cx="6119996" cy="5039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GB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661A54E4-0B5E-4B79-B6DF-D18FF53D20FD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F461BB-7B35-4A1A-88D8-5A1317E6CFC6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9FF786-DFB2-4205-8465-298469402EB9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A11A4-B544-434A-BAF7-C28703AB7AF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39BC543F-14D4-408E-8D5E-FCC7A1385DC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087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0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GB" sz="2000" b="0" i="0" u="none" strike="noStrike" kern="1200" cap="none" spc="0" baseline="0">
        <a:solidFill>
          <a:srgbClr val="000000"/>
        </a:solidFill>
        <a:uFillTx/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4B01F169-2338-4A1E-947D-42FCF377F09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37848E7-1B9E-4B7C-9B07-3D21990A5588}" type="slidenum">
              <a:t>1</a:t>
            </a:fld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90C21748-C4F5-4378-A945-EA911AEB06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221E53F1-9A7A-4617-B56C-AFF1E0FCD68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042"/>
          </a:xfrm>
        </p:spPr>
        <p:txBody>
          <a:bodyPr>
            <a:sp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1902ECA8-A2B5-420D-BFC0-182EE898461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337D011-32B4-4C44-B7C4-986AB8D85671}" type="slidenum">
              <a:t>2</a:t>
            </a:fld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CA820015-BE0A-455E-9FE8-48FDD650A7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262E0AD0-7ECE-46BD-ABA3-3E57EC2F771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042"/>
          </a:xfrm>
        </p:spPr>
        <p:txBody>
          <a:bodyPr>
            <a:sp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823635F-7964-446A-96D2-4778F8071D8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2212011-2410-4C3E-B745-6D180B2BEA01}" type="slidenum">
              <a:t>3</a:t>
            </a:fld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0A6EF612-89E3-4C59-8B21-7325A0019C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CB0353A6-C33F-419A-A7DC-74523AB074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042"/>
          </a:xfrm>
        </p:spPr>
        <p:txBody>
          <a:bodyPr>
            <a:sp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6C819DCB-5A04-4064-A045-4485C6ACBBD1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66813B7-26C1-4531-A864-3459B1DC30B5}" type="slidenum">
              <a:t>4</a:t>
            </a:fld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BF976591-8893-4247-9C34-C4DE71F3E0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B9A65996-E112-47E9-BFB0-629A342F9AD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042"/>
          </a:xfrm>
        </p:spPr>
        <p:txBody>
          <a:bodyPr>
            <a:sp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03670A8F-998D-4216-BD77-82A5B1434C1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C5D2253-8928-4A32-A4C6-3E5EAC764CD8}" type="slidenum">
              <a:t>5</a:t>
            </a:fld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AC472E9A-154E-4286-8E77-87708D374B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D3FD7BB7-A107-46B5-A99D-DF9785B0B12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042"/>
          </a:xfrm>
        </p:spPr>
        <p:txBody>
          <a:bodyPr>
            <a:sp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83BCDE2F-E77C-4939-B714-590C706A79D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E09F0D2-38C3-4740-9991-5CB127F49FEF}" type="slidenum">
              <a:t>6</a:t>
            </a:fld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86ED035F-ECAD-4D9C-A4BB-81384B9432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402AFB03-0CFF-4576-A749-AA0C142547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042"/>
          </a:xfrm>
        </p:spPr>
        <p:txBody>
          <a:bodyPr>
            <a:sp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C4B200E6-92F8-41D0-A30A-B78A03D0E94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2DD7119-79B8-4204-9934-1B53E87F0E0A}" type="slidenum">
              <a:t>7</a:t>
            </a:fld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732C4ED3-0182-411E-9563-3160C088A7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9AA00E05-A4A6-41E6-8D15-A87B6972AC0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042"/>
          </a:xfrm>
        </p:spPr>
        <p:txBody>
          <a:bodyPr>
            <a:sp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74D2F-5009-412C-940A-69F818AFB0B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928692"/>
            <a:ext cx="7559673" cy="1973266"/>
          </a:xfrm>
        </p:spPr>
        <p:txBody>
          <a:bodyPr anchor="b"/>
          <a:lstStyle>
            <a:lvl1pPr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E24DB3-3C3A-4E62-8E98-430BC79E1C5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2978145"/>
            <a:ext cx="7559673" cy="1370008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A96F7-BE91-47A8-ADE4-C7B4049AD04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0BA00-203F-44BF-831D-37E7AFA3649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84B34-1336-423D-BAE6-FBDE15A3E83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21D72F-BCB8-4F5F-878C-3D7D97EB04D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655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6B99E-F593-4E8B-9E3C-60532A31611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4BE78A-5DFE-4397-BBB4-B389EAEDF14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00F89-DF8B-4110-B8D8-9B8EF753476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BA28E-12AA-47AB-8EDE-5DC0DBE8B08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13114-40E7-4655-8D70-FB278FF24E3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05B0AE-8260-4A0C-81D7-005B69CF81E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93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E36D34-8A6F-487D-B0C0-7CCD21BB1EB1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696203" y="215898"/>
            <a:ext cx="2024060" cy="4440234"/>
          </a:xfrm>
        </p:spPr>
        <p:txBody>
          <a:bodyPr vert="eaVert"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1D5709-E737-46EB-A2C5-E81ED1036EC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1619246" y="215898"/>
            <a:ext cx="5924553" cy="44402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B0E7A-C275-4C27-AE5C-1AB0FAC2519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83AA6-96B9-42F1-88AA-A6142A940D2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FD314-3BD2-46F5-A449-21B0932B41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FEB0C9-6010-452D-8B6C-0C0AB0D2FDE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872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191CC-3418-4A2A-9F1F-2976A0DDF23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928692"/>
            <a:ext cx="7559673" cy="1973266"/>
          </a:xfrm>
        </p:spPr>
        <p:txBody>
          <a:bodyPr anchor="b" anchorCtr="1"/>
          <a:lstStyle>
            <a:lvl1pPr algn="ctr"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A3D99B-8890-4ED1-A3E7-A434CD4EF11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2978145"/>
            <a:ext cx="7559673" cy="1370008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1071D-0454-4132-9071-0887D8A5735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B035D-7664-4B0F-A9E6-8903F431C61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532DC-D517-4F78-B0C3-4D947A9A99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03D8F2-A170-4831-8960-D442A55E7915}" type="slidenum">
              <a:t>‹#›</a:t>
            </a:fld>
            <a:r>
              <a:rPr lang="en-GB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1734936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32285-CA0E-4280-A879-F4212DAFAE7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54B7D-9BB5-4006-B038-3F8E00BC55D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482BF-34B1-4059-A7B4-ED106BAD504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A6839-6570-4338-BEF9-4F6B89E90B9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DD6D0-283E-41F9-8D27-B7D19726630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31EBD7-8E3F-4DDE-AF61-604B427187BF}" type="slidenum">
              <a:t>‹#›</a:t>
            </a:fld>
            <a:r>
              <a:rPr lang="en-GB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1712851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C7EA4-070E-4073-91EE-887D7251C3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414467"/>
            <a:ext cx="8694736" cy="2357432"/>
          </a:xfrm>
        </p:spPr>
        <p:txBody>
          <a:bodyPr anchor="b"/>
          <a:lstStyle>
            <a:lvl1pPr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FE8880-C9C5-40C7-AE0C-CFBA2D46FD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3794129"/>
            <a:ext cx="8694736" cy="1241426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ADF1B-159D-4A52-9EB3-8F620DC3B43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94089-C179-4F43-8983-0E0243D276D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ECF96-7716-4B96-9D0C-8A0737D3E2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ECAE5D-F641-4566-B35A-FF8873F1EAA4}" type="slidenum">
              <a:t>‹#›</a:t>
            </a:fld>
            <a:r>
              <a:rPr lang="en-GB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2844538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BB0D0-A157-44B0-858A-3452CF4AF11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91C5E-F679-460A-ADC0-DC15BFD8177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20720" y="4319589"/>
            <a:ext cx="4243392" cy="7207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120A1-36FF-41BA-BA69-A893106E515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6516" y="4319589"/>
            <a:ext cx="4243382" cy="7207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58844-FDB3-48D2-8B95-6DB7456111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485759-AEAB-4629-B44F-6384A18696F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BDAC2-C41F-49CC-A2C1-9C39726A3F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62EC40-CC70-4478-BA01-F6C8B53F0B11}" type="slidenum">
              <a:t>‹#›</a:t>
            </a:fld>
            <a:r>
              <a:rPr lang="en-GB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944660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EEFCF-DE8A-4491-B65F-CFB093F51B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01623"/>
            <a:ext cx="8694736" cy="1096959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4000A1-6E5D-4529-B1A3-44007D6706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390646"/>
            <a:ext cx="4265611" cy="681035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94A31-D6F2-410D-B6D6-88D17024FB9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071692"/>
            <a:ext cx="4265611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0B72F7-A3EE-4FE8-B152-6840E8AB4F7D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390646"/>
            <a:ext cx="4284658" cy="681035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D1B75-134B-4742-9AD9-31C391F834A9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071692"/>
            <a:ext cx="4284658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D351E9-BF60-4729-B12D-664C950924F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EEDE34-9F6B-4BFF-88BE-829EADB1F79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BF1439-A0D5-4A8C-A914-A9511BCFCF4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489263-40F7-4B49-809E-81802D0789E2}" type="slidenum">
              <a:t>‹#›</a:t>
            </a:fld>
            <a:r>
              <a:rPr lang="en-GB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4144923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B4E2A-C373-4430-8D0E-584659C5268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F49A06-24C2-41F9-BA43-5E182A3B8AB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D8960D-4AB7-4F88-A7B8-29D752A675E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F77DB-60CB-4451-AC30-F7AB5026228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F99E7C-8BAE-42A2-8C3D-8D656AAA29B4}" type="slidenum">
              <a:t>‹#›</a:t>
            </a:fld>
            <a:r>
              <a:rPr lang="en-GB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4219623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FACDB3-FB67-46D0-AC76-49ACC7D79C3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1760EB-8867-4949-95CD-02E830917C9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7DB28-58DA-484F-AC33-C68A0CC7E63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45E500-6EDD-409B-832E-916CD02E4380}" type="slidenum">
              <a:t>‹#›</a:t>
            </a:fld>
            <a:r>
              <a:rPr lang="en-GB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40730746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96AFB-0968-4FCA-B012-AC33E13F63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lang="en-US"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C5DEC-794D-4AD6-8A0A-1F138FEBF93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DF310E-B6D7-48AD-A63D-E05EB5237E8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F4495E-8864-4F63-81C7-168A9BE7563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17DA1-8DE8-43E6-A038-CB1B3E7B65D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8120E6-7DF6-4C73-A3C4-06CF92A0C1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AA4D3C-29ED-408D-82AF-FAE31D01ADD8}" type="slidenum">
              <a:t>‹#›</a:t>
            </a:fld>
            <a:r>
              <a:rPr lang="en-GB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83066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F1572-6089-44B9-89BE-2E28BD0DED8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78DB7-0661-4D4A-87D1-5E96340E90E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13FC9-7C36-4593-BE58-38FE75B1CAC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501C3-079A-4D0D-B086-0445EEF6580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15318-21F5-45FD-BC8E-8C907401D85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1988BD-4B81-4898-B65F-D0DBEED72DE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086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240E7-3E8F-4EE0-8D08-2C4E91AA5C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lang="en-US"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D16ED9-2F02-4A15-A5A3-188C9F830F50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B4AC4C-3899-403E-9696-18C1217EEC1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746F2-1AC8-4DF0-8487-56C7BCA3AA5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2F03F9-113C-47BF-A214-AE3A1646107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B1C5E6-DAD7-4843-BA79-1A9F9755BC0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CB1CA6-6A5F-4B6D-959C-8083A726FD73}" type="slidenum">
              <a:t>‹#›</a:t>
            </a:fld>
            <a:r>
              <a:rPr lang="en-GB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25411022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49A22-4017-4B72-B02D-B2DAAC16808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289C87-3C87-4851-8EC9-4628160744B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2EA2D-E432-471F-B2B8-37A8E094845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6FE49-2AFD-4E79-B410-906F72E3EE7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7645F-CB1E-46FE-A131-D0097C2D3C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20AE4E-8537-4B2F-805A-F5B374DBC2F3}" type="slidenum">
              <a:t>‹#›</a:t>
            </a:fld>
            <a:r>
              <a:rPr lang="en-GB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1385081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56B59E-CFCA-473D-BABA-23B344BF1EA2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200900" y="3060697"/>
            <a:ext cx="2158998" cy="1979611"/>
          </a:xfrm>
        </p:spPr>
        <p:txBody>
          <a:bodyPr vert="eaVert"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5FA800-4E61-4A7D-9065-44EE6A11D31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720720" y="3060697"/>
            <a:ext cx="6327776" cy="197961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30A26-3D8C-46F3-889B-C91C6FC39BC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4E087-0B89-4347-B2B1-4CF87096CE0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01FC5-AB96-4EF0-832E-E68ADDD41B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88DC4D-085D-4DEF-B31D-1B78B1970877}" type="slidenum">
              <a:t>‹#›</a:t>
            </a:fld>
            <a:r>
              <a:rPr lang="en-GB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355529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D7675-A4C1-4C44-A63C-C5025DCBB54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928692"/>
            <a:ext cx="7559673" cy="1973266"/>
          </a:xfrm>
        </p:spPr>
        <p:txBody>
          <a:bodyPr anchor="b"/>
          <a:lstStyle>
            <a:lvl1pPr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4D880E-76EC-43B5-B9ED-6B12EBDE4C4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2978145"/>
            <a:ext cx="7559673" cy="1370008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4C07C-F369-4A90-BCEF-B506DB33B33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E0C24-0038-49B9-929B-76FB5090B5D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9A166-C90F-435C-B8DF-7C1FAD6288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0027EF-0672-4F3D-880A-3F8A8497825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953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C442D-503C-4499-97E4-A4374F81F73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F6721-D86A-4069-9A33-F465E745820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B77AD-8FE7-4815-8BBB-C0FD3699385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D384A-8703-4BC2-80E7-3C6E3E33CD0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910B3-72B1-4A93-9012-64FFAC20AC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1AE1DB-0713-4DF6-8E9E-D53DDF6EB6C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355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83643-8491-4BC7-82F1-2C02A3A9CC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414467"/>
            <a:ext cx="8694736" cy="2357432"/>
          </a:xfrm>
        </p:spPr>
        <p:txBody>
          <a:bodyPr anchor="b"/>
          <a:lstStyle>
            <a:lvl1pPr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EF8F58-27B0-4CFE-8778-7362619593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3794129"/>
            <a:ext cx="8694736" cy="1241426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8BB80-EC83-454B-8EB3-DFC8E5580D8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61214-2EF7-4097-A290-FD2304E3C4F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BB9EA-7F3E-4FE7-8C7F-267F5B0D516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53BA2D-0EDD-40DD-9602-BAFE0260B77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3028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6F623-1F51-4587-9C4A-BC1FD386B06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413F1-8BC1-46FB-8233-5860A731F23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2376489"/>
            <a:ext cx="4459291" cy="275272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B46403-4041-4839-A756-7CD9D3CD9E0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2376489"/>
            <a:ext cx="4460872" cy="275272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71DCD2-38D5-4856-AD2C-57AC5F73A0B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6C4861-7D1D-4F52-8A9C-171E3299683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DAEB36-EAC0-415D-B87A-37AAC8E15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416F9D-98F9-4373-B26F-F3E451165E1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7065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90702-A3EF-4F5F-B44F-BDEDB18EFB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01623"/>
            <a:ext cx="8694736" cy="1096959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1F761-5707-47E6-B454-73D4B2AD4C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390646"/>
            <a:ext cx="4265611" cy="681035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737CBA-9119-4250-B4F5-1FD2E46A5FA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071692"/>
            <a:ext cx="4265611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51ADCD-BA7B-4377-BF4E-55DDB91DEC5A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390646"/>
            <a:ext cx="4284658" cy="681035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290341-6C3C-4456-9FF2-C66F379052BF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071692"/>
            <a:ext cx="4284658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FC0F28-D080-43A1-8A8A-ABDB0B1C173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4E638B-3052-4EB8-8A07-0FA6C2F7035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158E3C-5340-446D-992A-20ADFE7B4A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30ED70-86A6-4D57-998D-4F41B4309E4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7922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D2481-4555-4498-B541-B4BB22502A3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AB112A-BC17-4D05-B1FD-A43E3876D74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56CFCF-1127-43D6-8A2E-80E708C5293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2E49BE-A11E-4F7A-9D5A-CF2F69506B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19ABF3-A22C-4A64-9C75-194E7B7BD49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6761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A33AD7-736B-4B62-82BE-AC726AA6EC3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580F46-FCDA-4CFF-832E-08E8A6FF904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6C8F2-D927-4FD0-B0CC-8B2388791CD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C9A654-4D55-43C9-8E83-330A7161C49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16856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84B13-6CD4-415B-8A1A-FBF06301C2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414467"/>
            <a:ext cx="8694736" cy="2357432"/>
          </a:xfrm>
        </p:spPr>
        <p:txBody>
          <a:bodyPr anchor="b"/>
          <a:lstStyle>
            <a:lvl1pPr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3050D-D9B9-4FAB-9DCB-A31D7D2C05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3794129"/>
            <a:ext cx="8694736" cy="1241426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04C1B-6881-4CBD-B2BE-E613620AAA5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2E282-C04F-45E7-B5CF-17F006A0699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11325-2A74-4F20-8C65-17B0ED1320F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85EE21-F1B6-4110-AABA-FA0AF1CB629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8701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25296-7A2B-4CAA-B92C-C77F0716C0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lang="en-US"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79962-6E9E-40DD-AC46-9C10E33D2FB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E76C2C-21FB-401F-8E39-43D51BD4D83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778854-0DC3-4D3C-930F-3CF0C8FABE2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1A5C85-C470-4F0A-9011-BFA6EB57717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3B58BA-C8F4-46E9-9D2A-ADC588FE10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D2E64C-5098-453A-9400-A34EF3F6C38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1355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F13C3-06CB-4EEA-ABAB-2AA141B164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lang="en-US"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63A5-C283-413E-9437-24CA22E3588E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137E81-DD2C-44DB-B618-FEFFA77D2C9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14B8B2-2994-4E1D-BAB6-C84A3984E85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B9B65E-198C-499E-BFDE-F96AA8E1BD6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A0DFD9-E4F6-4E71-87C5-2D1ACD63B8B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E78D1A-09A8-46BA-B3D5-846C8E24104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8418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C54EF-99BE-4C99-91A8-4384380AA1B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45B52F-F255-4F5F-A280-E23198F8016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34149-9C05-4CFE-B2C6-5780D0A0667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FE428-059F-4B72-9064-47A314A5BAD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C63B8-3EBB-4CD5-A749-C44E0FD2346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CA5850-01A8-4D53-824A-E19EF501DAB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0220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ECBFEB-FA3A-4826-9FBB-633FF7BBA82A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809628"/>
            <a:ext cx="2266953" cy="4319589"/>
          </a:xfrm>
        </p:spPr>
        <p:txBody>
          <a:bodyPr vert="eaVert"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DBFDE6-7BEB-4DEE-B659-06786D29C2A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809628"/>
            <a:ext cx="6653210" cy="431958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C0B09-22B8-4FDE-85A0-481CB61B83A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14F0D-7CC4-468C-86AD-923B5FDA8C3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41403-836F-4B89-9659-987C7375E2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2B758E-C6FF-43BC-BBC2-1640D967BEF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386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90E49-CDBF-435A-8C80-1D3831FFAE2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B6132-47B7-4AFA-A45B-273558C02CF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619246" y="1368427"/>
            <a:ext cx="3973516" cy="32877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32D081-8E71-4FCE-A3CF-AE29F1742A7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745166" y="1368427"/>
            <a:ext cx="3975097" cy="32877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A5AEA-5D75-4BE1-973A-861FD80C8BC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F800A-75B5-4F72-9C25-A0451A37C85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A8841-CE58-4EEA-8024-FDCD7C593F3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52219B-EEFE-4A08-B9F2-CE68AB03A01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74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1409E-2F24-43BF-9E3D-4023012F46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01623"/>
            <a:ext cx="8694736" cy="1096959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69751A-BB97-4106-8EA0-A72E4418EE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390646"/>
            <a:ext cx="4265611" cy="681035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732724-2EE9-4AE2-8493-9776BC983E8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071692"/>
            <a:ext cx="4265611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C71F15-7EAE-45B5-AA33-D0D749B4F610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390646"/>
            <a:ext cx="4284658" cy="681035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7D041D-F6F5-4083-822A-3F66EF84DCA8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071692"/>
            <a:ext cx="4284658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9DC24B-7A78-4071-BF59-BE568BD77A8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34F7C2-DC1D-4662-AB48-FC2E6736FCF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EE10D1-CFA7-411B-8423-4E8162BC6F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ADFB11-7721-4CA4-91C9-42545BC243A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39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F319D-DA7E-4275-80CF-3D4B1C56E0E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551C41-655F-40A4-B09C-B203154C7B4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3E93B9-FBC2-4467-BD1A-6089F8E7C18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DA5653-595A-4673-8803-B95AA2F00E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9215C9-9AEF-49B8-84E5-7D4BA435714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843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6EF18F-DF82-4988-99C0-3A5726E6677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211321-88C7-44A6-B340-F9BC153758C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ACE5F2-7C02-437D-8C28-84D7BE3F56B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28CC46-C282-4390-B904-E49F89E1C3D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388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4DEC5-B4C8-44B3-A433-4B4E45F719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lang="en-US"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87CB3-7DD7-4DA8-817F-80611150A66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AF14EB-E1C0-4EB3-8D65-519B139D7E4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0057E-51D0-4500-9F9F-D8CADD09A15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0136AD-4CA4-4C48-9039-54DCFB916ED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256585-849B-4416-BCCE-EE226C78CF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5DC73E-F14A-47FE-BE6B-FE54EE6EA94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151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F8006-617D-4808-864B-4628832956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lang="en-US"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781729-C2DB-4920-8123-4D1956CA67D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C64171-9CCB-4A22-9797-E061F56B452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C6B10-8C9F-4A73-BB05-E258471F6E1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3F75FB-440B-4997-9AD9-6131EBACE18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BB0BBE-7AC5-49FA-877C-54E2DDC12A3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CA7CBF-7FE0-4E6B-829C-D1734D44EE7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774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D0932A-DF71-4203-A774-467CED4CDC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19996" y="215999"/>
            <a:ext cx="8100002" cy="9359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rmAutofit/>
          </a:bodyPr>
          <a:lstStyle/>
          <a:p>
            <a:pPr lvl="0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18339-8F01-4B84-B6D5-6B1CC646C3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19996" y="1367997"/>
            <a:ext cx="8100002" cy="32882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35A49-F1F7-4EE4-BD86-8A64A3C9952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1583996" y="5164924"/>
            <a:ext cx="2348279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E27D4-B4A3-4260-BFFE-9E8102D13A15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987003" y="5164924"/>
            <a:ext cx="3194995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B0591-C43B-4F6F-B02E-F4D9C70A351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6996" y="5164924"/>
            <a:ext cx="2348279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C1029E7D-4425-4571-A37C-4C42DFFC0FF2}" type="slidenum">
              <a:t>‹#›</a:t>
            </a:fld>
            <a:endParaRPr lang="en-GB"/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BCB027A6-3D3E-4DB9-8D21-AF5A3809B686}"/>
              </a:ext>
            </a:extLst>
          </p:cNvPr>
          <p:cNvCxnSpPr>
            <a:stCxn id="61" idx="10"/>
            <a:endCxn id="34" idx="6"/>
          </p:cNvCxnSpPr>
          <p:nvPr/>
        </p:nvCxnSpPr>
        <p:spPr>
          <a:xfrm rot="5400000" flipH="1" flipV="1">
            <a:off x="899997" y="-53643"/>
            <a:ext cx="12700" cy="719999"/>
          </a:xfrm>
          <a:prstGeom prst="bentConnector3">
            <a:avLst>
              <a:gd name="adj1" fmla="val 2508661"/>
            </a:avLst>
          </a:prstGeom>
          <a:noFill/>
          <a:ln w="18004" cap="flat">
            <a:solidFill>
              <a:srgbClr val="2A6099"/>
            </a:solidFill>
            <a:prstDash val="solid"/>
            <a:miter/>
          </a:ln>
        </p:spPr>
      </p:cxn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A7FD3EA9-9A68-435B-84A3-A706FED84BD7}"/>
              </a:ext>
            </a:extLst>
          </p:cNvPr>
          <p:cNvCxnSpPr>
            <a:stCxn id="62" idx="10"/>
            <a:endCxn id="35" idx="6"/>
          </p:cNvCxnSpPr>
          <p:nvPr/>
        </p:nvCxnSpPr>
        <p:spPr>
          <a:xfrm rot="5400000" flipH="1" flipV="1">
            <a:off x="899997" y="306355"/>
            <a:ext cx="12700" cy="360000"/>
          </a:xfrm>
          <a:prstGeom prst="bentConnector3">
            <a:avLst>
              <a:gd name="adj1" fmla="val 2508661"/>
            </a:avLst>
          </a:prstGeom>
          <a:noFill/>
          <a:ln w="18004" cap="flat">
            <a:solidFill>
              <a:srgbClr val="2A6099"/>
            </a:solidFill>
            <a:prstDash val="solid"/>
            <a:miter/>
          </a:ln>
        </p:spPr>
      </p:cxn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2310ED79-40D4-4391-A1B4-182BFCECC3FB}"/>
              </a:ext>
            </a:extLst>
          </p:cNvPr>
          <p:cNvCxnSpPr>
            <a:stCxn id="64" idx="10"/>
            <a:endCxn id="37" idx="6"/>
          </p:cNvCxnSpPr>
          <p:nvPr/>
        </p:nvCxnSpPr>
        <p:spPr>
          <a:xfrm rot="5400000" flipH="1" flipV="1">
            <a:off x="899997" y="666364"/>
            <a:ext cx="12700" cy="72001"/>
          </a:xfrm>
          <a:prstGeom prst="bentConnector3">
            <a:avLst>
              <a:gd name="adj1" fmla="val 2508661"/>
            </a:avLst>
          </a:prstGeom>
          <a:noFill/>
          <a:ln w="18004" cap="flat">
            <a:solidFill>
              <a:srgbClr val="2A6099"/>
            </a:solidFill>
            <a:prstDash val="solid"/>
            <a:miter/>
          </a:ln>
        </p:spPr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5CD9ADA7-F4C3-47D7-ADD5-76496E963477}"/>
              </a:ext>
            </a:extLst>
          </p:cNvPr>
          <p:cNvCxnSpPr>
            <a:stCxn id="63" idx="10"/>
            <a:endCxn id="36" idx="6"/>
          </p:cNvCxnSpPr>
          <p:nvPr/>
        </p:nvCxnSpPr>
        <p:spPr>
          <a:xfrm rot="5400000" flipH="1" flipV="1">
            <a:off x="899997" y="-53644"/>
            <a:ext cx="12700" cy="360000"/>
          </a:xfrm>
          <a:prstGeom prst="bentConnector3">
            <a:avLst>
              <a:gd name="adj1" fmla="val 2508661"/>
            </a:avLst>
          </a:prstGeom>
          <a:noFill/>
          <a:ln w="18004" cap="flat">
            <a:solidFill>
              <a:srgbClr val="2A6099"/>
            </a:solidFill>
            <a:prstDash val="solid"/>
            <a:miter/>
          </a:ln>
        </p:spPr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1B085E69-CDDF-404F-A2C6-0389CEF8B38E}"/>
              </a:ext>
            </a:extLst>
          </p:cNvPr>
          <p:cNvCxnSpPr>
            <a:stCxn id="65" idx="10"/>
            <a:endCxn id="38" idx="6"/>
          </p:cNvCxnSpPr>
          <p:nvPr/>
        </p:nvCxnSpPr>
        <p:spPr>
          <a:xfrm rot="5400000" flipH="1" flipV="1">
            <a:off x="899997" y="918354"/>
            <a:ext cx="12700" cy="72001"/>
          </a:xfrm>
          <a:prstGeom prst="bentConnector3">
            <a:avLst>
              <a:gd name="adj1" fmla="val 2508661"/>
            </a:avLst>
          </a:prstGeom>
          <a:noFill/>
          <a:ln w="18004" cap="flat">
            <a:solidFill>
              <a:srgbClr val="2A6099"/>
            </a:solidFill>
            <a:prstDash val="solid"/>
            <a:miter/>
          </a:ln>
        </p:spPr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72995AB5-BEA7-49E6-8151-1B84F7ACE1AA}"/>
              </a:ext>
            </a:extLst>
          </p:cNvPr>
          <p:cNvCxnSpPr>
            <a:stCxn id="39" idx="10"/>
            <a:endCxn id="66" idx="6"/>
          </p:cNvCxnSpPr>
          <p:nvPr/>
        </p:nvCxnSpPr>
        <p:spPr>
          <a:xfrm rot="16200000" flipV="1">
            <a:off x="899998" y="990363"/>
            <a:ext cx="12700" cy="719999"/>
          </a:xfrm>
          <a:prstGeom prst="bentConnector3">
            <a:avLst>
              <a:gd name="adj1" fmla="val 2508661"/>
            </a:avLst>
          </a:prstGeom>
          <a:noFill/>
          <a:ln w="18004" cap="flat">
            <a:solidFill>
              <a:srgbClr val="2A6099"/>
            </a:solidFill>
            <a:prstDash val="solid"/>
            <a:miter/>
          </a:ln>
        </p:spPr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0411A8BB-674A-41FF-ADAA-0C4714E8E362}"/>
              </a:ext>
            </a:extLst>
          </p:cNvPr>
          <p:cNvCxnSpPr>
            <a:stCxn id="40" idx="10"/>
            <a:endCxn id="67" idx="6"/>
          </p:cNvCxnSpPr>
          <p:nvPr/>
        </p:nvCxnSpPr>
        <p:spPr>
          <a:xfrm rot="16200000" flipV="1">
            <a:off x="899997" y="990363"/>
            <a:ext cx="12700" cy="360000"/>
          </a:xfrm>
          <a:prstGeom prst="bentConnector3">
            <a:avLst>
              <a:gd name="adj1" fmla="val 2508661"/>
            </a:avLst>
          </a:prstGeom>
          <a:noFill/>
          <a:ln w="18004" cap="flat">
            <a:solidFill>
              <a:srgbClr val="2A6099"/>
            </a:solidFill>
            <a:prstDash val="solid"/>
            <a:miter/>
          </a:ln>
        </p:spPr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215E6F80-CC87-4847-BD01-983B3859887A}"/>
              </a:ext>
            </a:extLst>
          </p:cNvPr>
          <p:cNvCxnSpPr>
            <a:stCxn id="41" idx="10"/>
            <a:endCxn id="68" idx="6"/>
          </p:cNvCxnSpPr>
          <p:nvPr/>
        </p:nvCxnSpPr>
        <p:spPr>
          <a:xfrm rot="16200000" flipV="1">
            <a:off x="899997" y="1350362"/>
            <a:ext cx="12700" cy="360000"/>
          </a:xfrm>
          <a:prstGeom prst="bentConnector3">
            <a:avLst>
              <a:gd name="adj1" fmla="val 2508661"/>
            </a:avLst>
          </a:prstGeom>
          <a:noFill/>
          <a:ln w="18004" cap="flat">
            <a:solidFill>
              <a:srgbClr val="2A6099"/>
            </a:solidFill>
            <a:prstDash val="solid"/>
            <a:miter/>
          </a:ln>
        </p:spPr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042C4848-BE93-4AA9-864E-950100651EDC}"/>
              </a:ext>
            </a:extLst>
          </p:cNvPr>
          <p:cNvCxnSpPr>
            <a:stCxn id="42" idx="10"/>
            <a:endCxn id="69" idx="6"/>
          </p:cNvCxnSpPr>
          <p:nvPr/>
        </p:nvCxnSpPr>
        <p:spPr>
          <a:xfrm rot="16200000" flipV="1">
            <a:off x="899998" y="1710361"/>
            <a:ext cx="12700" cy="72001"/>
          </a:xfrm>
          <a:prstGeom prst="bentConnector3">
            <a:avLst>
              <a:gd name="adj1" fmla="val 2508661"/>
            </a:avLst>
          </a:prstGeom>
          <a:noFill/>
          <a:ln w="18004" cap="flat">
            <a:solidFill>
              <a:srgbClr val="2A6099"/>
            </a:solidFill>
            <a:prstDash val="solid"/>
            <a:miter/>
          </a:ln>
        </p:spPr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6B763D73-E696-4B36-80A5-EAEEC8F042C3}"/>
              </a:ext>
            </a:extLst>
          </p:cNvPr>
          <p:cNvCxnSpPr>
            <a:stCxn id="43" idx="10"/>
            <a:endCxn id="70" idx="6"/>
          </p:cNvCxnSpPr>
          <p:nvPr/>
        </p:nvCxnSpPr>
        <p:spPr>
          <a:xfrm rot="16200000" flipV="1">
            <a:off x="899998" y="1962360"/>
            <a:ext cx="12700" cy="72001"/>
          </a:xfrm>
          <a:prstGeom prst="bentConnector3">
            <a:avLst>
              <a:gd name="adj1" fmla="val 2508661"/>
            </a:avLst>
          </a:prstGeom>
          <a:noFill/>
          <a:ln w="18004" cap="flat">
            <a:solidFill>
              <a:srgbClr val="2A6099"/>
            </a:solidFill>
            <a:prstDash val="solid"/>
            <a:miter/>
          </a:ln>
        </p:spPr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453B409F-76FD-466A-8730-5FC5531CBA43}"/>
              </a:ext>
            </a:extLst>
          </p:cNvPr>
          <p:cNvCxnSpPr>
            <a:stCxn id="71" idx="10"/>
            <a:endCxn id="44" idx="6"/>
          </p:cNvCxnSpPr>
          <p:nvPr/>
        </p:nvCxnSpPr>
        <p:spPr>
          <a:xfrm rot="5400000" flipH="1" flipV="1">
            <a:off x="899997" y="2034362"/>
            <a:ext cx="12700" cy="719999"/>
          </a:xfrm>
          <a:prstGeom prst="bentConnector3">
            <a:avLst>
              <a:gd name="adj1" fmla="val 2508661"/>
            </a:avLst>
          </a:prstGeom>
          <a:noFill/>
          <a:ln w="18004" cap="flat">
            <a:solidFill>
              <a:srgbClr val="2A6099"/>
            </a:solidFill>
            <a:prstDash val="solid"/>
            <a:miter/>
          </a:ln>
        </p:spPr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9DDAEAB7-E7A1-41CA-A563-46FA73C4EFCD}"/>
              </a:ext>
            </a:extLst>
          </p:cNvPr>
          <p:cNvCxnSpPr>
            <a:stCxn id="72" idx="10"/>
            <a:endCxn id="45" idx="6"/>
          </p:cNvCxnSpPr>
          <p:nvPr/>
        </p:nvCxnSpPr>
        <p:spPr>
          <a:xfrm rot="5400000" flipH="1" flipV="1">
            <a:off x="899997" y="2034361"/>
            <a:ext cx="12700" cy="360000"/>
          </a:xfrm>
          <a:prstGeom prst="bentConnector3">
            <a:avLst>
              <a:gd name="adj1" fmla="val 2508661"/>
            </a:avLst>
          </a:prstGeom>
          <a:noFill/>
          <a:ln w="18004" cap="flat">
            <a:solidFill>
              <a:srgbClr val="2A6099"/>
            </a:solidFill>
            <a:prstDash val="solid"/>
            <a:miter/>
          </a:ln>
        </p:spPr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8AC02FDD-04B2-4A01-AF36-689E0DA7CEC1}"/>
              </a:ext>
            </a:extLst>
          </p:cNvPr>
          <p:cNvCxnSpPr>
            <a:stCxn id="73" idx="10"/>
            <a:endCxn id="46" idx="6"/>
          </p:cNvCxnSpPr>
          <p:nvPr/>
        </p:nvCxnSpPr>
        <p:spPr>
          <a:xfrm rot="5400000" flipH="1" flipV="1">
            <a:off x="899997" y="2403724"/>
            <a:ext cx="12700" cy="360000"/>
          </a:xfrm>
          <a:prstGeom prst="bentConnector3">
            <a:avLst>
              <a:gd name="adj1" fmla="val 2508661"/>
            </a:avLst>
          </a:prstGeom>
          <a:noFill/>
          <a:ln w="18004" cap="flat">
            <a:solidFill>
              <a:srgbClr val="2A6099"/>
            </a:solidFill>
            <a:prstDash val="solid"/>
            <a:miter/>
          </a:ln>
        </p:spPr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E8B63303-1E55-4E2D-A5E5-FE77FBC8935F}"/>
              </a:ext>
            </a:extLst>
          </p:cNvPr>
          <p:cNvCxnSpPr>
            <a:stCxn id="74" idx="10"/>
            <a:endCxn id="47" idx="6"/>
          </p:cNvCxnSpPr>
          <p:nvPr/>
        </p:nvCxnSpPr>
        <p:spPr>
          <a:xfrm rot="5400000" flipH="1" flipV="1">
            <a:off x="899997" y="2763714"/>
            <a:ext cx="12700" cy="72001"/>
          </a:xfrm>
          <a:prstGeom prst="bentConnector3">
            <a:avLst>
              <a:gd name="adj1" fmla="val 2508661"/>
            </a:avLst>
          </a:prstGeom>
          <a:noFill/>
          <a:ln w="18004" cap="flat">
            <a:solidFill>
              <a:srgbClr val="2A6099"/>
            </a:solidFill>
            <a:prstDash val="solid"/>
            <a:miter/>
          </a:ln>
        </p:spPr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F6B54F4E-34C1-4F4A-94FC-32E80CE34952}"/>
              </a:ext>
            </a:extLst>
          </p:cNvPr>
          <p:cNvCxnSpPr>
            <a:stCxn id="75" idx="10"/>
            <a:endCxn id="48" idx="6"/>
          </p:cNvCxnSpPr>
          <p:nvPr/>
        </p:nvCxnSpPr>
        <p:spPr>
          <a:xfrm rot="5400000" flipH="1" flipV="1">
            <a:off x="899997" y="3015723"/>
            <a:ext cx="12700" cy="72001"/>
          </a:xfrm>
          <a:prstGeom prst="bentConnector3">
            <a:avLst>
              <a:gd name="adj1" fmla="val 2508661"/>
            </a:avLst>
          </a:prstGeom>
          <a:noFill/>
          <a:ln w="18004" cap="flat">
            <a:solidFill>
              <a:srgbClr val="2A6099"/>
            </a:solidFill>
            <a:prstDash val="solid"/>
            <a:miter/>
          </a:ln>
        </p:spPr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89726BE6-7E1E-45C8-BF78-80A8F2A0C4F2}"/>
              </a:ext>
            </a:extLst>
          </p:cNvPr>
          <p:cNvCxnSpPr>
            <a:stCxn id="49" idx="10"/>
            <a:endCxn id="76" idx="6"/>
          </p:cNvCxnSpPr>
          <p:nvPr/>
        </p:nvCxnSpPr>
        <p:spPr>
          <a:xfrm rot="16200000" flipV="1">
            <a:off x="899998" y="3087722"/>
            <a:ext cx="12700" cy="719999"/>
          </a:xfrm>
          <a:prstGeom prst="bentConnector3">
            <a:avLst>
              <a:gd name="adj1" fmla="val 2508661"/>
            </a:avLst>
          </a:prstGeom>
          <a:noFill/>
          <a:ln w="18004" cap="flat">
            <a:solidFill>
              <a:srgbClr val="2A6099"/>
            </a:solidFill>
            <a:prstDash val="solid"/>
            <a:miter/>
          </a:ln>
        </p:spPr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65A92F03-FE06-47F9-9A2B-426AEE134C3E}"/>
              </a:ext>
            </a:extLst>
          </p:cNvPr>
          <p:cNvCxnSpPr>
            <a:stCxn id="50" idx="10"/>
            <a:endCxn id="77" idx="6"/>
          </p:cNvCxnSpPr>
          <p:nvPr/>
        </p:nvCxnSpPr>
        <p:spPr>
          <a:xfrm rot="16200000" flipV="1">
            <a:off x="918715" y="3087722"/>
            <a:ext cx="12700" cy="360000"/>
          </a:xfrm>
          <a:prstGeom prst="bentConnector3">
            <a:avLst>
              <a:gd name="adj1" fmla="val 2508661"/>
            </a:avLst>
          </a:prstGeom>
          <a:noFill/>
          <a:ln w="18004" cap="flat">
            <a:solidFill>
              <a:srgbClr val="2A6099"/>
            </a:solidFill>
            <a:prstDash val="solid"/>
            <a:miter/>
          </a:ln>
        </p:spPr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C155447A-A697-4FC0-8207-0FA7A2CE4682}"/>
              </a:ext>
            </a:extLst>
          </p:cNvPr>
          <p:cNvCxnSpPr>
            <a:stCxn id="51" idx="10"/>
            <a:endCxn id="78" idx="6"/>
          </p:cNvCxnSpPr>
          <p:nvPr/>
        </p:nvCxnSpPr>
        <p:spPr>
          <a:xfrm rot="16200000" flipV="1">
            <a:off x="909361" y="3456719"/>
            <a:ext cx="12700" cy="360000"/>
          </a:xfrm>
          <a:prstGeom prst="bentConnector3">
            <a:avLst>
              <a:gd name="adj1" fmla="val 2508661"/>
            </a:avLst>
          </a:prstGeom>
          <a:noFill/>
          <a:ln w="18004" cap="flat">
            <a:solidFill>
              <a:srgbClr val="2A6099"/>
            </a:solidFill>
            <a:prstDash val="solid"/>
            <a:miter/>
          </a:ln>
        </p:spPr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F036EE3E-76AE-4CC2-B66F-8CE57A385E62}"/>
              </a:ext>
            </a:extLst>
          </p:cNvPr>
          <p:cNvCxnSpPr>
            <a:stCxn id="52" idx="10"/>
            <a:endCxn id="79" idx="6"/>
          </p:cNvCxnSpPr>
          <p:nvPr/>
        </p:nvCxnSpPr>
        <p:spPr>
          <a:xfrm rot="16200000" flipV="1">
            <a:off x="909361" y="3816719"/>
            <a:ext cx="12700" cy="72000"/>
          </a:xfrm>
          <a:prstGeom prst="bentConnector3">
            <a:avLst>
              <a:gd name="adj1" fmla="val 2508661"/>
            </a:avLst>
          </a:prstGeom>
          <a:noFill/>
          <a:ln w="18004" cap="flat">
            <a:solidFill>
              <a:srgbClr val="2A6099"/>
            </a:solidFill>
            <a:prstDash val="solid"/>
            <a:miter/>
          </a:ln>
        </p:spPr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A462E180-938A-4B20-9466-96386EEB54A3}"/>
              </a:ext>
            </a:extLst>
          </p:cNvPr>
          <p:cNvCxnSpPr>
            <a:stCxn id="53" idx="10"/>
            <a:endCxn id="80" idx="6"/>
          </p:cNvCxnSpPr>
          <p:nvPr/>
        </p:nvCxnSpPr>
        <p:spPr>
          <a:xfrm rot="16200000" flipV="1">
            <a:off x="909361" y="4068718"/>
            <a:ext cx="12700" cy="72000"/>
          </a:xfrm>
          <a:prstGeom prst="bentConnector3">
            <a:avLst>
              <a:gd name="adj1" fmla="val 2508661"/>
            </a:avLst>
          </a:prstGeom>
          <a:noFill/>
          <a:ln w="18004" cap="flat">
            <a:solidFill>
              <a:srgbClr val="2A6099"/>
            </a:solidFill>
            <a:prstDash val="solid"/>
            <a:miter/>
          </a:ln>
        </p:spPr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AAD27188-3F5A-4B75-AAA3-DF3B424DEF36}"/>
              </a:ext>
            </a:extLst>
          </p:cNvPr>
          <p:cNvCxnSpPr>
            <a:stCxn id="81" idx="10"/>
            <a:endCxn id="54" idx="6"/>
          </p:cNvCxnSpPr>
          <p:nvPr/>
        </p:nvCxnSpPr>
        <p:spPr>
          <a:xfrm rot="5400000" flipH="1" flipV="1">
            <a:off x="909360" y="4140719"/>
            <a:ext cx="12700" cy="719999"/>
          </a:xfrm>
          <a:prstGeom prst="bentConnector3">
            <a:avLst>
              <a:gd name="adj1" fmla="val 2508661"/>
            </a:avLst>
          </a:prstGeom>
          <a:noFill/>
          <a:ln w="18004" cap="flat">
            <a:solidFill>
              <a:srgbClr val="2A6099"/>
            </a:solidFill>
            <a:prstDash val="solid"/>
            <a:miter/>
          </a:ln>
        </p:spPr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153C8557-81F9-467C-99FF-C282C6DD9C78}"/>
              </a:ext>
            </a:extLst>
          </p:cNvPr>
          <p:cNvCxnSpPr>
            <a:stCxn id="82" idx="10"/>
            <a:endCxn id="55" idx="6"/>
          </p:cNvCxnSpPr>
          <p:nvPr/>
        </p:nvCxnSpPr>
        <p:spPr>
          <a:xfrm rot="5400000" flipH="1" flipV="1">
            <a:off x="909361" y="4140718"/>
            <a:ext cx="12700" cy="360000"/>
          </a:xfrm>
          <a:prstGeom prst="bentConnector3">
            <a:avLst>
              <a:gd name="adj1" fmla="val 2508661"/>
            </a:avLst>
          </a:prstGeom>
          <a:noFill/>
          <a:ln w="18004" cap="flat">
            <a:solidFill>
              <a:srgbClr val="2A6099"/>
            </a:solidFill>
            <a:prstDash val="solid"/>
            <a:miter/>
          </a:ln>
        </p:spPr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80DF13B4-57AC-4DD4-BB48-B906A7A94269}"/>
              </a:ext>
            </a:extLst>
          </p:cNvPr>
          <p:cNvCxnSpPr>
            <a:stCxn id="83" idx="10"/>
            <a:endCxn id="56" idx="6"/>
          </p:cNvCxnSpPr>
          <p:nvPr/>
        </p:nvCxnSpPr>
        <p:spPr>
          <a:xfrm rot="5400000" flipH="1" flipV="1">
            <a:off x="909361" y="4500717"/>
            <a:ext cx="12700" cy="360000"/>
          </a:xfrm>
          <a:prstGeom prst="bentConnector3">
            <a:avLst>
              <a:gd name="adj1" fmla="val 2508661"/>
            </a:avLst>
          </a:prstGeom>
          <a:noFill/>
          <a:ln w="18004" cap="flat">
            <a:solidFill>
              <a:srgbClr val="2A6099"/>
            </a:solidFill>
            <a:prstDash val="solid"/>
            <a:miter/>
          </a:ln>
        </p:spPr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04472EFE-2FC7-428E-9768-5D3EBA9FB119}"/>
              </a:ext>
            </a:extLst>
          </p:cNvPr>
          <p:cNvCxnSpPr>
            <a:stCxn id="84" idx="10"/>
            <a:endCxn id="57" idx="6"/>
          </p:cNvCxnSpPr>
          <p:nvPr/>
        </p:nvCxnSpPr>
        <p:spPr>
          <a:xfrm rot="5400000" flipH="1" flipV="1">
            <a:off x="909361" y="4860717"/>
            <a:ext cx="12700" cy="72000"/>
          </a:xfrm>
          <a:prstGeom prst="bentConnector3">
            <a:avLst>
              <a:gd name="adj1" fmla="val 2508661"/>
            </a:avLst>
          </a:prstGeom>
          <a:noFill/>
          <a:ln w="18004" cap="flat">
            <a:solidFill>
              <a:srgbClr val="2A6099"/>
            </a:solidFill>
            <a:prstDash val="solid"/>
            <a:miter/>
          </a:ln>
        </p:spPr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3E568929-504F-4055-909D-EECC0626B09E}"/>
              </a:ext>
            </a:extLst>
          </p:cNvPr>
          <p:cNvCxnSpPr>
            <a:stCxn id="85" idx="10"/>
            <a:endCxn id="58" idx="6"/>
          </p:cNvCxnSpPr>
          <p:nvPr/>
        </p:nvCxnSpPr>
        <p:spPr>
          <a:xfrm rot="5400000" flipH="1" flipV="1">
            <a:off x="909361" y="5112716"/>
            <a:ext cx="12700" cy="72000"/>
          </a:xfrm>
          <a:prstGeom prst="bentConnector3">
            <a:avLst>
              <a:gd name="adj1" fmla="val 2508661"/>
            </a:avLst>
          </a:prstGeom>
          <a:noFill/>
          <a:ln w="18004" cap="flat">
            <a:solidFill>
              <a:srgbClr val="2A6099"/>
            </a:solidFill>
            <a:prstDash val="solid"/>
            <a:miter/>
          </a:ln>
        </p:spPr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305911DA-9671-4193-A7D9-1F36BCEF52CB}"/>
              </a:ext>
            </a:extLst>
          </p:cNvPr>
          <p:cNvCxnSpPr>
            <a:stCxn id="86" idx="10"/>
            <a:endCxn id="59" idx="6"/>
          </p:cNvCxnSpPr>
          <p:nvPr/>
        </p:nvCxnSpPr>
        <p:spPr>
          <a:xfrm rot="16200000" flipV="1">
            <a:off x="909361" y="5184716"/>
            <a:ext cx="12700" cy="719999"/>
          </a:xfrm>
          <a:prstGeom prst="bentConnector3">
            <a:avLst>
              <a:gd name="adj1" fmla="val 2508661"/>
            </a:avLst>
          </a:prstGeom>
          <a:noFill/>
          <a:ln w="18004" cap="flat">
            <a:solidFill>
              <a:srgbClr val="2A6099"/>
            </a:solidFill>
            <a:prstDash val="solid"/>
            <a:miter/>
          </a:ln>
        </p:spPr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7E79B176-BC99-4827-B746-118A1C54FAC2}"/>
              </a:ext>
            </a:extLst>
          </p:cNvPr>
          <p:cNvCxnSpPr>
            <a:stCxn id="87" idx="10"/>
            <a:endCxn id="60" idx="6"/>
          </p:cNvCxnSpPr>
          <p:nvPr/>
        </p:nvCxnSpPr>
        <p:spPr>
          <a:xfrm rot="16200000" flipV="1">
            <a:off x="909361" y="5184716"/>
            <a:ext cx="12700" cy="360000"/>
          </a:xfrm>
          <a:prstGeom prst="bentConnector3">
            <a:avLst>
              <a:gd name="adj1" fmla="val 2508661"/>
            </a:avLst>
          </a:prstGeom>
          <a:noFill/>
          <a:ln w="18004" cap="flat">
            <a:solidFill>
              <a:srgbClr val="2A6099"/>
            </a:solidFill>
            <a:prstDash val="solid"/>
            <a:miter/>
          </a:ln>
        </p:spPr>
      </p:cxn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ADF24E4F-A764-4418-A816-1F3C1A13FD60}"/>
              </a:ext>
            </a:extLst>
          </p:cNvPr>
          <p:cNvSpPr/>
          <p:nvPr/>
        </p:nvSpPr>
        <p:spPr>
          <a:xfrm>
            <a:off x="1259997" y="216356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FFD8CE"/>
          </a:solidFill>
          <a:ln w="18004" cap="flat">
            <a:solidFill>
              <a:srgbClr val="FF4000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7CF3825-92D7-40B9-B293-3FB291CE4903}"/>
              </a:ext>
            </a:extLst>
          </p:cNvPr>
          <p:cNvSpPr/>
          <p:nvPr/>
        </p:nvSpPr>
        <p:spPr>
          <a:xfrm>
            <a:off x="1079997" y="396355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FFD8CE"/>
          </a:solidFill>
          <a:ln w="18004" cap="flat">
            <a:solidFill>
              <a:srgbClr val="FF4000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EE4F000-0ED6-422C-8EE2-FD47F8A4339F}"/>
              </a:ext>
            </a:extLst>
          </p:cNvPr>
          <p:cNvSpPr/>
          <p:nvPr/>
        </p:nvSpPr>
        <p:spPr>
          <a:xfrm>
            <a:off x="1079997" y="36356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FFD8CE"/>
          </a:solidFill>
          <a:ln w="18004" cap="flat">
            <a:solidFill>
              <a:srgbClr val="FF4000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F451094-0C99-45F2-AFB7-D4FA7A823729}"/>
              </a:ext>
            </a:extLst>
          </p:cNvPr>
          <p:cNvSpPr/>
          <p:nvPr/>
        </p:nvSpPr>
        <p:spPr>
          <a:xfrm>
            <a:off x="935998" y="612364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FFD8CE"/>
          </a:solidFill>
          <a:ln w="18004" cap="flat">
            <a:solidFill>
              <a:srgbClr val="FF4000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1F7C0890-8E2E-40CA-92AB-232936B93D37}"/>
              </a:ext>
            </a:extLst>
          </p:cNvPr>
          <p:cNvSpPr/>
          <p:nvPr/>
        </p:nvSpPr>
        <p:spPr>
          <a:xfrm>
            <a:off x="935998" y="864354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DEE6EF"/>
          </a:solidFill>
          <a:ln w="18004" cap="flat">
            <a:solidFill>
              <a:srgbClr val="2A6099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18EFDA63-F0B7-4CB6-81BB-9F1995CFCDBA}"/>
              </a:ext>
            </a:extLst>
          </p:cNvPr>
          <p:cNvSpPr/>
          <p:nvPr/>
        </p:nvSpPr>
        <p:spPr>
          <a:xfrm flipH="1">
            <a:off x="1259997" y="1260363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DEE6EF"/>
          </a:solidFill>
          <a:ln w="18004" cap="flat">
            <a:solidFill>
              <a:srgbClr val="2A6099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37148CF3-EFED-47C7-9092-24C75CA0B0AE}"/>
              </a:ext>
            </a:extLst>
          </p:cNvPr>
          <p:cNvSpPr/>
          <p:nvPr/>
        </p:nvSpPr>
        <p:spPr>
          <a:xfrm flipH="1">
            <a:off x="1079997" y="1080363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DEE6EF"/>
          </a:solidFill>
          <a:ln w="18004" cap="flat">
            <a:solidFill>
              <a:srgbClr val="2A6099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9B38B297-B7EE-4DC4-A915-A904D41E91CC}"/>
              </a:ext>
            </a:extLst>
          </p:cNvPr>
          <p:cNvSpPr/>
          <p:nvPr/>
        </p:nvSpPr>
        <p:spPr>
          <a:xfrm flipH="1">
            <a:off x="1079997" y="1440362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DEE6EF"/>
          </a:solidFill>
          <a:ln w="18004" cap="flat">
            <a:solidFill>
              <a:srgbClr val="2A6099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FF508C31-49A8-4017-B15F-1A04A7844A25}"/>
              </a:ext>
            </a:extLst>
          </p:cNvPr>
          <p:cNvSpPr/>
          <p:nvPr/>
        </p:nvSpPr>
        <p:spPr>
          <a:xfrm flipH="1">
            <a:off x="935998" y="1656362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DEE6EF"/>
          </a:solidFill>
          <a:ln w="18004" cap="flat">
            <a:solidFill>
              <a:srgbClr val="2A6099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C45F8744-8266-4093-A453-9D54FAA303AE}"/>
              </a:ext>
            </a:extLst>
          </p:cNvPr>
          <p:cNvSpPr/>
          <p:nvPr/>
        </p:nvSpPr>
        <p:spPr>
          <a:xfrm flipH="1">
            <a:off x="935998" y="1908361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FFD8CE"/>
          </a:solidFill>
          <a:ln w="18004" cap="flat">
            <a:solidFill>
              <a:srgbClr val="FF4000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450009FA-B8CF-452E-AE7C-FEC3F46F1ADC}"/>
              </a:ext>
            </a:extLst>
          </p:cNvPr>
          <p:cNvSpPr/>
          <p:nvPr/>
        </p:nvSpPr>
        <p:spPr>
          <a:xfrm>
            <a:off x="1259997" y="2304361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FFD8CE"/>
          </a:solidFill>
          <a:ln w="18004" cap="flat">
            <a:solidFill>
              <a:srgbClr val="FF4000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4F112C08-5F96-43E1-ACAC-68D5448105B4}"/>
              </a:ext>
            </a:extLst>
          </p:cNvPr>
          <p:cNvSpPr/>
          <p:nvPr/>
        </p:nvSpPr>
        <p:spPr>
          <a:xfrm>
            <a:off x="1079997" y="2124361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FFD8CE"/>
          </a:solidFill>
          <a:ln w="18004" cap="flat">
            <a:solidFill>
              <a:srgbClr val="FF4000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02B834D7-0B65-4669-9023-E0909AE888E5}"/>
              </a:ext>
            </a:extLst>
          </p:cNvPr>
          <p:cNvSpPr/>
          <p:nvPr/>
        </p:nvSpPr>
        <p:spPr>
          <a:xfrm>
            <a:off x="1079997" y="2493724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FFD8CE"/>
          </a:solidFill>
          <a:ln w="18004" cap="flat">
            <a:solidFill>
              <a:srgbClr val="FF4000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3356DC6F-2489-4557-97AC-8C19C912ED90}"/>
              </a:ext>
            </a:extLst>
          </p:cNvPr>
          <p:cNvSpPr/>
          <p:nvPr/>
        </p:nvSpPr>
        <p:spPr>
          <a:xfrm>
            <a:off x="935998" y="2709714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FFD8CE"/>
          </a:solidFill>
          <a:ln w="18004" cap="flat">
            <a:solidFill>
              <a:srgbClr val="FF4000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246731E2-7460-4470-803E-A6A660A27535}"/>
              </a:ext>
            </a:extLst>
          </p:cNvPr>
          <p:cNvSpPr/>
          <p:nvPr/>
        </p:nvSpPr>
        <p:spPr>
          <a:xfrm>
            <a:off x="935998" y="2961723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DEE6EF"/>
          </a:solidFill>
          <a:ln w="18004" cap="flat">
            <a:solidFill>
              <a:srgbClr val="2A6099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2CE15396-D060-467C-BC8C-5D42FB9A8CA9}"/>
              </a:ext>
            </a:extLst>
          </p:cNvPr>
          <p:cNvSpPr/>
          <p:nvPr/>
        </p:nvSpPr>
        <p:spPr>
          <a:xfrm flipH="1">
            <a:off x="1259997" y="3357722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DEE6EF"/>
          </a:solidFill>
          <a:ln w="18004" cap="flat">
            <a:solidFill>
              <a:srgbClr val="2A6099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494C5257-6D85-433E-AEEA-2975FA498D0E}"/>
              </a:ext>
            </a:extLst>
          </p:cNvPr>
          <p:cNvSpPr/>
          <p:nvPr/>
        </p:nvSpPr>
        <p:spPr>
          <a:xfrm flipH="1">
            <a:off x="1098715" y="3177722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DEE6EF"/>
          </a:solidFill>
          <a:ln w="18004" cap="flat">
            <a:solidFill>
              <a:srgbClr val="2A6099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37A8DA1C-BCDA-4362-A5F4-C7032137FD52}"/>
              </a:ext>
            </a:extLst>
          </p:cNvPr>
          <p:cNvSpPr/>
          <p:nvPr/>
        </p:nvSpPr>
        <p:spPr>
          <a:xfrm flipH="1">
            <a:off x="1089361" y="3546719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DEE6EF"/>
          </a:solidFill>
          <a:ln w="18004" cap="flat">
            <a:solidFill>
              <a:srgbClr val="2A6099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89ED7865-40DD-4980-9889-70BFA2273F16}"/>
              </a:ext>
            </a:extLst>
          </p:cNvPr>
          <p:cNvSpPr/>
          <p:nvPr/>
        </p:nvSpPr>
        <p:spPr>
          <a:xfrm flipH="1">
            <a:off x="945361" y="3762719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DEE6EF"/>
          </a:solidFill>
          <a:ln w="18004" cap="flat">
            <a:solidFill>
              <a:srgbClr val="2A6099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89A8985B-661D-4ADD-A423-BDAA11166047}"/>
              </a:ext>
            </a:extLst>
          </p:cNvPr>
          <p:cNvSpPr/>
          <p:nvPr/>
        </p:nvSpPr>
        <p:spPr>
          <a:xfrm flipH="1">
            <a:off x="945361" y="4014718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FFD8CE"/>
          </a:solidFill>
          <a:ln w="18004" cap="flat">
            <a:solidFill>
              <a:srgbClr val="FF4000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FA19A7AB-C555-47FF-B7CB-6A1D9C2AAFA2}"/>
              </a:ext>
            </a:extLst>
          </p:cNvPr>
          <p:cNvSpPr/>
          <p:nvPr/>
        </p:nvSpPr>
        <p:spPr>
          <a:xfrm>
            <a:off x="1269360" y="4410718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FFD8CE"/>
          </a:solidFill>
          <a:ln w="18004" cap="flat">
            <a:solidFill>
              <a:srgbClr val="FF4000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E99612DB-57F0-4A90-B7FD-E0C89E417664}"/>
              </a:ext>
            </a:extLst>
          </p:cNvPr>
          <p:cNvSpPr/>
          <p:nvPr/>
        </p:nvSpPr>
        <p:spPr>
          <a:xfrm>
            <a:off x="1089361" y="4230718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FFD8CE"/>
          </a:solidFill>
          <a:ln w="18004" cap="flat">
            <a:solidFill>
              <a:srgbClr val="FF4000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B0128F91-AA2C-4386-A00E-FECF1C81EDDD}"/>
              </a:ext>
            </a:extLst>
          </p:cNvPr>
          <p:cNvSpPr/>
          <p:nvPr/>
        </p:nvSpPr>
        <p:spPr>
          <a:xfrm>
            <a:off x="1089361" y="4590717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FFD8CE"/>
          </a:solidFill>
          <a:ln w="18004" cap="flat">
            <a:solidFill>
              <a:srgbClr val="FF4000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3BE66DAC-7B93-4541-9D0E-09432ADB1E96}"/>
              </a:ext>
            </a:extLst>
          </p:cNvPr>
          <p:cNvSpPr/>
          <p:nvPr/>
        </p:nvSpPr>
        <p:spPr>
          <a:xfrm>
            <a:off x="945361" y="4806717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FFD8CE"/>
          </a:solidFill>
          <a:ln w="18004" cap="flat">
            <a:solidFill>
              <a:srgbClr val="FF4000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48F9BAC3-1264-4938-A66E-F427ABF47FB9}"/>
              </a:ext>
            </a:extLst>
          </p:cNvPr>
          <p:cNvSpPr/>
          <p:nvPr/>
        </p:nvSpPr>
        <p:spPr>
          <a:xfrm>
            <a:off x="945361" y="5058716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DEE6EF"/>
          </a:solidFill>
          <a:ln w="18004" cap="flat">
            <a:solidFill>
              <a:srgbClr val="2A6099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90268E94-53AB-4F6E-A2FE-0F6D003A3322}"/>
              </a:ext>
            </a:extLst>
          </p:cNvPr>
          <p:cNvSpPr/>
          <p:nvPr/>
        </p:nvSpPr>
        <p:spPr>
          <a:xfrm flipH="1">
            <a:off x="369362" y="5454716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FFD8CE"/>
          </a:solidFill>
          <a:ln w="18004" cap="flat">
            <a:solidFill>
              <a:srgbClr val="FF4000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FEEF23F5-FFF7-46A7-8D48-076C491AB605}"/>
              </a:ext>
            </a:extLst>
          </p:cNvPr>
          <p:cNvSpPr/>
          <p:nvPr/>
        </p:nvSpPr>
        <p:spPr>
          <a:xfrm flipH="1">
            <a:off x="549362" y="5274716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FFD8CE"/>
          </a:solidFill>
          <a:ln w="18004" cap="flat">
            <a:solidFill>
              <a:srgbClr val="FF4000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E2397E93-FFD3-4C94-8F39-CD2B5BE35BAA}"/>
              </a:ext>
            </a:extLst>
          </p:cNvPr>
          <p:cNvSpPr/>
          <p:nvPr/>
        </p:nvSpPr>
        <p:spPr>
          <a:xfrm>
            <a:off x="359999" y="216356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DEE6EF"/>
          </a:solidFill>
          <a:ln w="18004" cap="flat">
            <a:solidFill>
              <a:srgbClr val="2A6099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15C37D35-B390-453E-936C-80E718A2F4EC}"/>
              </a:ext>
            </a:extLst>
          </p:cNvPr>
          <p:cNvSpPr/>
          <p:nvPr/>
        </p:nvSpPr>
        <p:spPr>
          <a:xfrm>
            <a:off x="539998" y="396355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DEE6EF"/>
          </a:solidFill>
          <a:ln w="18004" cap="flat">
            <a:solidFill>
              <a:srgbClr val="2A6099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90AD5760-06A8-4D7A-A31F-AA532DB5FF1E}"/>
              </a:ext>
            </a:extLst>
          </p:cNvPr>
          <p:cNvSpPr/>
          <p:nvPr/>
        </p:nvSpPr>
        <p:spPr>
          <a:xfrm>
            <a:off x="539998" y="36356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DEE6EF"/>
          </a:solidFill>
          <a:ln w="18004" cap="flat">
            <a:solidFill>
              <a:srgbClr val="2A6099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DB06A339-1116-4AC0-A3F5-973684776A29}"/>
              </a:ext>
            </a:extLst>
          </p:cNvPr>
          <p:cNvSpPr/>
          <p:nvPr/>
        </p:nvSpPr>
        <p:spPr>
          <a:xfrm>
            <a:off x="683998" y="612364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DEE6EF"/>
          </a:solidFill>
          <a:ln w="18004" cap="flat">
            <a:solidFill>
              <a:srgbClr val="2A6099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47A627E6-D277-4B27-9E9D-889D65F6958D}"/>
              </a:ext>
            </a:extLst>
          </p:cNvPr>
          <p:cNvSpPr/>
          <p:nvPr/>
        </p:nvSpPr>
        <p:spPr>
          <a:xfrm>
            <a:off x="683998" y="864354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FFD8CE"/>
          </a:solidFill>
          <a:ln w="18004" cap="flat">
            <a:solidFill>
              <a:srgbClr val="FF4000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E12B9D03-98B5-43F5-8374-333308CF83B2}"/>
              </a:ext>
            </a:extLst>
          </p:cNvPr>
          <p:cNvSpPr/>
          <p:nvPr/>
        </p:nvSpPr>
        <p:spPr>
          <a:xfrm flipH="1">
            <a:off x="359999" y="1260363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FFD8CE"/>
          </a:solidFill>
          <a:ln w="18004" cap="flat">
            <a:solidFill>
              <a:srgbClr val="FF4000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CCDD6845-77BB-4136-9059-162A6DA7AB6E}"/>
              </a:ext>
            </a:extLst>
          </p:cNvPr>
          <p:cNvSpPr/>
          <p:nvPr/>
        </p:nvSpPr>
        <p:spPr>
          <a:xfrm flipH="1">
            <a:off x="539998" y="1080363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FFD8CE"/>
          </a:solidFill>
          <a:ln w="18004" cap="flat">
            <a:solidFill>
              <a:srgbClr val="FF4000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40A1AC01-46DD-4ACD-9514-D3BBB6801B7E}"/>
              </a:ext>
            </a:extLst>
          </p:cNvPr>
          <p:cNvSpPr/>
          <p:nvPr/>
        </p:nvSpPr>
        <p:spPr>
          <a:xfrm flipH="1">
            <a:off x="539998" y="1440362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FFD8CE"/>
          </a:solidFill>
          <a:ln w="18004" cap="flat">
            <a:solidFill>
              <a:srgbClr val="FF4000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A9FB2E03-C2B2-4BB8-AADA-D27AC1351544}"/>
              </a:ext>
            </a:extLst>
          </p:cNvPr>
          <p:cNvSpPr/>
          <p:nvPr/>
        </p:nvSpPr>
        <p:spPr>
          <a:xfrm flipH="1">
            <a:off x="683998" y="1656362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FFD8CE"/>
          </a:solidFill>
          <a:ln w="18004" cap="flat">
            <a:solidFill>
              <a:srgbClr val="FF4000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BC524C70-C33D-4FA6-97D7-09885FD83D92}"/>
              </a:ext>
            </a:extLst>
          </p:cNvPr>
          <p:cNvSpPr/>
          <p:nvPr/>
        </p:nvSpPr>
        <p:spPr>
          <a:xfrm flipH="1">
            <a:off x="683998" y="1908361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DEE6EF"/>
          </a:solidFill>
          <a:ln w="18004" cap="flat">
            <a:solidFill>
              <a:srgbClr val="2A6099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26B29278-E783-42AF-830F-82F456F0DCF6}"/>
              </a:ext>
            </a:extLst>
          </p:cNvPr>
          <p:cNvSpPr/>
          <p:nvPr/>
        </p:nvSpPr>
        <p:spPr>
          <a:xfrm>
            <a:off x="359999" y="2304361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DEE6EF"/>
          </a:solidFill>
          <a:ln w="18004" cap="flat">
            <a:solidFill>
              <a:srgbClr val="2A6099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2D23DD5C-3A74-4ED2-B846-E09BB93873B1}"/>
              </a:ext>
            </a:extLst>
          </p:cNvPr>
          <p:cNvSpPr/>
          <p:nvPr/>
        </p:nvSpPr>
        <p:spPr>
          <a:xfrm>
            <a:off x="539998" y="2124361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DEE6EF"/>
          </a:solidFill>
          <a:ln w="18004" cap="flat">
            <a:solidFill>
              <a:srgbClr val="2A6099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EAB368B7-5276-44F3-8095-843EDFD2D8D2}"/>
              </a:ext>
            </a:extLst>
          </p:cNvPr>
          <p:cNvSpPr/>
          <p:nvPr/>
        </p:nvSpPr>
        <p:spPr>
          <a:xfrm>
            <a:off x="539998" y="2493724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DEE6EF"/>
          </a:solidFill>
          <a:ln w="18004" cap="flat">
            <a:solidFill>
              <a:srgbClr val="2A6099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CFEF782-1B3D-45FE-AAD7-5D369AE15BF2}"/>
              </a:ext>
            </a:extLst>
          </p:cNvPr>
          <p:cNvSpPr/>
          <p:nvPr/>
        </p:nvSpPr>
        <p:spPr>
          <a:xfrm>
            <a:off x="683998" y="2709714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DEE6EF"/>
          </a:solidFill>
          <a:ln w="18004" cap="flat">
            <a:solidFill>
              <a:srgbClr val="2A6099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2CC9352-CE94-433A-BC76-418890ECD80F}"/>
              </a:ext>
            </a:extLst>
          </p:cNvPr>
          <p:cNvSpPr/>
          <p:nvPr/>
        </p:nvSpPr>
        <p:spPr>
          <a:xfrm>
            <a:off x="683998" y="2961723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FFD8CE"/>
          </a:solidFill>
          <a:ln w="18004" cap="flat">
            <a:solidFill>
              <a:srgbClr val="FF4000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AD74AA6E-A410-4D8F-9C15-903C6AF99DF4}"/>
              </a:ext>
            </a:extLst>
          </p:cNvPr>
          <p:cNvSpPr/>
          <p:nvPr/>
        </p:nvSpPr>
        <p:spPr>
          <a:xfrm flipH="1">
            <a:off x="359999" y="3357722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FFD8CE"/>
          </a:solidFill>
          <a:ln w="18004" cap="flat">
            <a:solidFill>
              <a:srgbClr val="FF4000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10A08BE9-4D7C-4FF3-8D2D-46FC24377242}"/>
              </a:ext>
            </a:extLst>
          </p:cNvPr>
          <p:cNvSpPr/>
          <p:nvPr/>
        </p:nvSpPr>
        <p:spPr>
          <a:xfrm flipH="1">
            <a:off x="558716" y="3177722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FFD8CE"/>
          </a:solidFill>
          <a:ln w="18004" cap="flat">
            <a:solidFill>
              <a:srgbClr val="FF4000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B15B504B-7489-4DA5-9B07-2DF1A1BEF954}"/>
              </a:ext>
            </a:extLst>
          </p:cNvPr>
          <p:cNvSpPr/>
          <p:nvPr/>
        </p:nvSpPr>
        <p:spPr>
          <a:xfrm flipH="1">
            <a:off x="549362" y="3546719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FFD8CE"/>
          </a:solidFill>
          <a:ln w="18004" cap="flat">
            <a:solidFill>
              <a:srgbClr val="FF4000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66E2677F-9C77-4330-AD6A-4124106B6D19}"/>
              </a:ext>
            </a:extLst>
          </p:cNvPr>
          <p:cNvSpPr/>
          <p:nvPr/>
        </p:nvSpPr>
        <p:spPr>
          <a:xfrm flipH="1">
            <a:off x="693362" y="3762719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FFD8CE"/>
          </a:solidFill>
          <a:ln w="18004" cap="flat">
            <a:solidFill>
              <a:srgbClr val="FF4000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881E2604-7DBE-4F1A-BFCE-927D106B7141}"/>
              </a:ext>
            </a:extLst>
          </p:cNvPr>
          <p:cNvSpPr/>
          <p:nvPr/>
        </p:nvSpPr>
        <p:spPr>
          <a:xfrm flipH="1">
            <a:off x="693362" y="4014718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DEE6EF"/>
          </a:solidFill>
          <a:ln w="18004" cap="flat">
            <a:solidFill>
              <a:srgbClr val="2A6099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13A7E2A0-0BBB-4587-8D96-14E128BCDF27}"/>
              </a:ext>
            </a:extLst>
          </p:cNvPr>
          <p:cNvSpPr/>
          <p:nvPr/>
        </p:nvSpPr>
        <p:spPr>
          <a:xfrm>
            <a:off x="369362" y="4410718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DEE6EF"/>
          </a:solidFill>
          <a:ln w="18004" cap="flat">
            <a:solidFill>
              <a:srgbClr val="2A6099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7C844162-0B43-48CB-A0EF-8390F7AEADC5}"/>
              </a:ext>
            </a:extLst>
          </p:cNvPr>
          <p:cNvSpPr/>
          <p:nvPr/>
        </p:nvSpPr>
        <p:spPr>
          <a:xfrm>
            <a:off x="549362" y="4230718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DEE6EF"/>
          </a:solidFill>
          <a:ln w="18004" cap="flat">
            <a:solidFill>
              <a:srgbClr val="2A6099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3233F775-467F-44C1-BD0C-0EF0FDA93B83}"/>
              </a:ext>
            </a:extLst>
          </p:cNvPr>
          <p:cNvSpPr/>
          <p:nvPr/>
        </p:nvSpPr>
        <p:spPr>
          <a:xfrm>
            <a:off x="549362" y="4590717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DEE6EF"/>
          </a:solidFill>
          <a:ln w="18004" cap="flat">
            <a:solidFill>
              <a:srgbClr val="2A6099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2ECDFE70-7036-4BCC-8EE9-5EF35353BD7F}"/>
              </a:ext>
            </a:extLst>
          </p:cNvPr>
          <p:cNvSpPr/>
          <p:nvPr/>
        </p:nvSpPr>
        <p:spPr>
          <a:xfrm>
            <a:off x="693362" y="4806717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DEE6EF"/>
          </a:solidFill>
          <a:ln w="18004" cap="flat">
            <a:solidFill>
              <a:srgbClr val="2A6099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603623D8-E326-47CC-B312-E9484F99B741}"/>
              </a:ext>
            </a:extLst>
          </p:cNvPr>
          <p:cNvSpPr/>
          <p:nvPr/>
        </p:nvSpPr>
        <p:spPr>
          <a:xfrm>
            <a:off x="693362" y="5058716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FFD8CE"/>
          </a:solidFill>
          <a:ln w="18004" cap="flat">
            <a:solidFill>
              <a:srgbClr val="FF4000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A345E0C4-F70E-4730-A625-EDD4B761378E}"/>
              </a:ext>
            </a:extLst>
          </p:cNvPr>
          <p:cNvSpPr/>
          <p:nvPr/>
        </p:nvSpPr>
        <p:spPr>
          <a:xfrm flipH="1">
            <a:off x="1269360" y="5454716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DEE6EF"/>
          </a:solidFill>
          <a:ln w="18004" cap="flat">
            <a:solidFill>
              <a:srgbClr val="2A6099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9C8D5716-C7CD-49C6-8F4F-27BE5FFEF8AB}"/>
              </a:ext>
            </a:extLst>
          </p:cNvPr>
          <p:cNvSpPr/>
          <p:nvPr/>
        </p:nvSpPr>
        <p:spPr>
          <a:xfrm flipH="1">
            <a:off x="1089361" y="5274716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DEE6EF"/>
          </a:solidFill>
          <a:ln w="18004" cap="flat">
            <a:solidFill>
              <a:srgbClr val="2A6099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GB" sz="3300" b="0" i="0" u="none" strike="noStrike" kern="1200" cap="none" spc="0" baseline="0">
          <a:solidFill>
            <a:srgbClr val="050505"/>
          </a:solidFill>
          <a:uFillTx/>
          <a:latin typeface="Liberation Serif" pitchFamily="18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060"/>
        </a:spcAft>
        <a:buNone/>
        <a:tabLst/>
        <a:defRPr lang="en-US" sz="2400" b="0" i="0" u="none" strike="noStrike" kern="1200" cap="none" spc="0" baseline="0">
          <a:solidFill>
            <a:srgbClr val="050505"/>
          </a:solidFill>
          <a:uFillTx/>
          <a:latin typeface="Liberation Sans" pitchFamily="18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66F700-0FD9-400D-B189-D1E0542E66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3060003"/>
            <a:ext cx="8640001" cy="10799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rmAutofit/>
          </a:bodyPr>
          <a:lstStyle/>
          <a:p>
            <a:pPr lvl="0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E4B3E-C3DA-4509-AC41-FC8B19D6A3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9998" y="4320000"/>
            <a:ext cx="8640001" cy="7199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1582C-82F8-4FCC-909E-3998425D0993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39998" y="5219998"/>
            <a:ext cx="2340004" cy="395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Noto Sans Regular" pitchFamily="2"/>
                <a:ea typeface="Segoe UI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015C6-3E92-4536-8B4B-7B7367276FC1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20002" y="5219998"/>
            <a:ext cx="3240002" cy="395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Noto Sans Regular" pitchFamily="2"/>
                <a:ea typeface="Segoe UI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99246-48C7-40F1-A1EB-59398F86089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00003" y="5219998"/>
            <a:ext cx="2340004" cy="395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Noto Sans Regular" pitchFamily="2"/>
                <a:ea typeface="Segoe UI" pitchFamily="2"/>
                <a:cs typeface="Tahoma" pitchFamily="2"/>
              </a:defRPr>
            </a:lvl1pPr>
          </a:lstStyle>
          <a:p>
            <a:pPr lvl="0"/>
            <a:fld id="{AC130333-61D9-4EC0-97D6-A8F37BE091A5}" type="slidenum">
              <a:t>‹#›</a:t>
            </a:fld>
            <a:r>
              <a:rPr lang="en-GB"/>
              <a:t> /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A6ABDEE-03CC-4D4F-8C2C-954CC8343B39}"/>
              </a:ext>
            </a:extLst>
          </p:cNvPr>
          <p:cNvSpPr/>
          <p:nvPr/>
        </p:nvSpPr>
        <p:spPr>
          <a:xfrm>
            <a:off x="0" y="3060003"/>
            <a:ext cx="539998" cy="107999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CFE7F5"/>
          </a:solidFill>
          <a:ln w="25402" cap="flat">
            <a:solidFill>
              <a:srgbClr val="808080"/>
            </a:solidFill>
            <a:prstDash val="solid"/>
            <a:miter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GB" sz="3600" b="1" i="0" u="none" strike="noStrike" kern="1200" cap="none" spc="0" baseline="0">
          <a:solidFill>
            <a:srgbClr val="333333"/>
          </a:solidFill>
          <a:uFillTx/>
          <a:latin typeface="Noto Sans Regular" pitchFamily="34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400" b="0" i="0" u="none" strike="noStrike" kern="0" cap="none" spc="0" baseline="0">
          <a:solidFill>
            <a:srgbClr val="000000"/>
          </a:solidFill>
          <a:uFillTx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1280E7-0A02-44DD-A8AD-F15CDE285E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810002"/>
            <a:ext cx="9071643" cy="12959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28826-C00B-4C6C-9A00-95423B8958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2376004"/>
            <a:ext cx="9071643" cy="2753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80D7D-9F1E-43B0-BC86-39CDA2209D0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5164924"/>
            <a:ext cx="2348279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400" b="0" i="0" u="none" strike="noStrike" kern="1200" cap="none" spc="0" baseline="0">
                <a:solidFill>
                  <a:srgbClr val="FFFFFF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6FDA3-C61C-493D-B08D-058041A9FB5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5164924"/>
            <a:ext cx="3194995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400" b="0" i="0" u="none" strike="noStrike" kern="1200" cap="none" spc="0" baseline="0">
                <a:solidFill>
                  <a:srgbClr val="FFFFFF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45246-8EFD-453E-A557-1B56D18CF1B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5164924"/>
            <a:ext cx="2348279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400" b="0" i="0" u="none" strike="noStrike" kern="1200" cap="none" spc="0" baseline="0">
                <a:solidFill>
                  <a:srgbClr val="FFFFFF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956579D5-1188-4753-8706-D764F662D82A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GB" sz="4400" b="0" i="0" u="none" strike="noStrike" kern="1200" cap="none" spc="0" baseline="0">
          <a:solidFill>
            <a:srgbClr val="FFFFFF"/>
          </a:solidFill>
          <a:highlight>
            <a:scrgbClr r="0" g="0" b="0">
              <a:alpha val="0"/>
            </a:scrgbClr>
          </a:highlight>
          <a:uFillTx/>
          <a:latin typeface="Liberation Sans" pitchFamily="18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400" b="0" i="0" u="none" strike="noStrike" kern="0" cap="none" spc="0" baseline="0">
          <a:solidFill>
            <a:srgbClr val="000000"/>
          </a:solidFill>
          <a:uFillTx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3D1CCF3A-4FBC-469E-8416-D6431A7C48BC}"/>
              </a:ext>
            </a:extLst>
          </p:cNvPr>
          <p:cNvSpPr txBox="1"/>
          <p:nvPr/>
        </p:nvSpPr>
        <p:spPr>
          <a:xfrm>
            <a:off x="7227362" y="5164924"/>
            <a:ext cx="2348279" cy="390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0B77218-9154-43F9-BD16-1125B5E75EC7}" type="slidenum">
              <a:t>1</a:t>
            </a:fld>
            <a:endParaRPr lang="en-GB" sz="1400" b="0" i="0" u="none" strike="noStrike" kern="1200" cap="none" spc="0" baseline="0">
              <a:solidFill>
                <a:srgbClr val="FFFFFF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B14B188-A30D-4EEC-853F-5A803648A52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58043" y="16203"/>
            <a:ext cx="8027279" cy="566963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7576799-FF53-43B0-9454-1B597ADE7B0B}"/>
              </a:ext>
            </a:extLst>
          </p:cNvPr>
          <p:cNvSpPr txBox="1"/>
          <p:nvPr/>
        </p:nvSpPr>
        <p:spPr>
          <a:xfrm>
            <a:off x="7227362" y="5164924"/>
            <a:ext cx="2348279" cy="390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F9A2212-3BC5-49D9-945E-1ED9052E55A6}" type="slidenum">
              <a:t>2</a:t>
            </a:fld>
            <a:endParaRPr lang="en-GB" sz="1400" b="0" i="0" u="none" strike="noStrike" kern="1200" cap="none" spc="0" baseline="0">
              <a:solidFill>
                <a:srgbClr val="FFFFFF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733F0EF8-67EA-4688-999F-7546DDAB88A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74959" y="16203"/>
            <a:ext cx="7993081" cy="566963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8F229636-3A92-4DD2-8567-AA7986FD1772}"/>
              </a:ext>
            </a:extLst>
          </p:cNvPr>
          <p:cNvSpPr txBox="1"/>
          <p:nvPr/>
        </p:nvSpPr>
        <p:spPr>
          <a:xfrm>
            <a:off x="7227362" y="5164924"/>
            <a:ext cx="2348279" cy="390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38CDDE1-E8C8-4372-B8A3-937BDD7516D8}" type="slidenum">
              <a:t>3</a:t>
            </a:fld>
            <a:endParaRPr lang="en-GB" sz="1400" b="0" i="0" u="none" strike="noStrike" kern="1200" cap="none" spc="0" baseline="0">
              <a:solidFill>
                <a:srgbClr val="FFFFFF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2F611468-938B-4FA7-946E-83FB8E033C9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64882" y="16203"/>
            <a:ext cx="8013243" cy="566963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BC49444E-FBC8-4AFE-A2BF-D0738C2AFCDD}"/>
              </a:ext>
            </a:extLst>
          </p:cNvPr>
          <p:cNvSpPr txBox="1"/>
          <p:nvPr/>
        </p:nvSpPr>
        <p:spPr>
          <a:xfrm>
            <a:off x="7227362" y="5164924"/>
            <a:ext cx="2348279" cy="390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C9CA7E-2062-4354-BDB8-CDD750CABF18}" type="slidenum">
              <a:t>4</a:t>
            </a:fld>
            <a:endParaRPr lang="en-GB" sz="1400" b="0" i="0" u="none" strike="noStrike" kern="1200" cap="none" spc="0" baseline="0">
              <a:solidFill>
                <a:srgbClr val="FFFFFF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5DFA17FB-1B5D-428E-930F-BD4DAA5A421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86756" y="356"/>
            <a:ext cx="8013243" cy="566963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267FEC0F-60DB-404B-AC15-B0D75FAF20E2}"/>
              </a:ext>
            </a:extLst>
          </p:cNvPr>
          <p:cNvSpPr txBox="1"/>
          <p:nvPr/>
        </p:nvSpPr>
        <p:spPr>
          <a:xfrm>
            <a:off x="7227362" y="5164924"/>
            <a:ext cx="2348279" cy="390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20F1876-B938-454D-9B77-DB458E00720A}" type="slidenum">
              <a:t>5</a:t>
            </a:fld>
            <a:endParaRPr lang="en-GB" sz="1400" b="0" i="0" u="none" strike="noStrike" kern="1200" cap="none" spc="0" baseline="0">
              <a:solidFill>
                <a:srgbClr val="FFFFFF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F0C07FEC-65CF-4BA8-9BF4-7317666E0D9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64882" y="356"/>
            <a:ext cx="8013243" cy="566963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326C97C7-FBBE-4E3C-B219-9748E94E0C43}"/>
              </a:ext>
            </a:extLst>
          </p:cNvPr>
          <p:cNvSpPr txBox="1"/>
          <p:nvPr/>
        </p:nvSpPr>
        <p:spPr>
          <a:xfrm>
            <a:off x="7227362" y="5164924"/>
            <a:ext cx="2348279" cy="390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9E8C923-F90F-42CA-8422-BD814021D540}" type="slidenum">
              <a:t>6</a:t>
            </a:fld>
            <a:endParaRPr lang="en-GB" sz="1400" b="0" i="0" u="none" strike="noStrike" kern="1200" cap="none" spc="0" baseline="0">
              <a:solidFill>
                <a:srgbClr val="FFFFFF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A4E79235-4E5D-41B5-A005-B68CBBA6567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64882" y="0"/>
            <a:ext cx="8013243" cy="566963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6965D617-E62D-455E-99E5-4CF8C3A0A7CE}"/>
              </a:ext>
            </a:extLst>
          </p:cNvPr>
          <p:cNvSpPr txBox="1"/>
          <p:nvPr/>
        </p:nvSpPr>
        <p:spPr>
          <a:xfrm>
            <a:off x="7227362" y="5164924"/>
            <a:ext cx="2348279" cy="390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A0AE0D6-0E1E-412B-BCE8-660045574B12}" type="slidenum">
              <a:t>7</a:t>
            </a:fld>
            <a:endParaRPr lang="en-GB" sz="1400" b="0" i="0" u="none" strike="noStrike" kern="1200" cap="none" spc="0" baseline="0">
              <a:solidFill>
                <a:srgbClr val="FFFFFF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4177DB8D-98B0-4CEF-8E9A-315901B7451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63794" y="356"/>
            <a:ext cx="8015758" cy="566963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mpres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ueprint Pla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14</Words>
  <Application>Microsoft Office PowerPoint</Application>
  <PresentationFormat>Widescreen</PresentationFormat>
  <Paragraphs>14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Liberation Sans</vt:lpstr>
      <vt:lpstr>Liberation Serif</vt:lpstr>
      <vt:lpstr>Noto Sans Regular</vt:lpstr>
      <vt:lpstr>DNA</vt:lpstr>
      <vt:lpstr>Impress</vt:lpstr>
      <vt:lpstr>Blueprint Plans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</dc:title>
  <dc:creator>Paul McCloskey</dc:creator>
  <cp:lastModifiedBy>Karen Pepin</cp:lastModifiedBy>
  <cp:revision>3</cp:revision>
  <dcterms:created xsi:type="dcterms:W3CDTF">2021-10-17T18:04:17Z</dcterms:created>
  <dcterms:modified xsi:type="dcterms:W3CDTF">2021-10-26T10:38:29Z</dcterms:modified>
</cp:coreProperties>
</file>